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259" r:id="rId4"/>
    <p:sldId id="26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8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8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D5E2E-5946-41B2-8E6A-8BA95BF3F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5C74B4-8869-4B8A-B384-8FBB1DCFB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0DB39E-80F2-4C4F-A716-6E71932E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F31379-D944-4E8B-82BA-F7554C3A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1641C-70BE-42DE-9CC8-7C097BDB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1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9932FB-9435-497E-BB90-3716A0A8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D520C1-4E05-49FB-89B8-89C6FDE24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11408-2E7E-4C83-9C98-A04F6411B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275045-A6F5-4585-8A50-DD268599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FA91E6-1F67-4EE7-BD95-87BA1B67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7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0F8CD7-F01A-4DBF-8C8E-AFD494A199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42993F-5434-42C4-BFA0-3F11C9380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CAC84F-99DB-45E0-99D7-F7C0F751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C20D2A-B9E1-4EF3-A4D9-4D3D495B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743193-6D84-40B4-907E-AD6BE800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6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4E5A60-B00D-4DE6-9B48-A6577614A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7D1BB16-B272-42D9-9FB2-9DBE663E9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A15C0B-FD10-4FE1-96BA-1C24FCF4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7C52C1-366D-43FA-89CA-943A8202F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A553FD-D423-479C-8AEE-72764B55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32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233C1-6528-43DC-8C0E-0C7CEC09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2694EB-1150-49F1-B687-F237CE9E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C2E0E-726D-43E2-A280-3C486A17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AE59A-0610-44E8-B2D9-B8D3626A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10C80A-6740-46B2-8036-C9E2263B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279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74D58-C47D-4B0D-9226-D3E2400E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2C6D00-1271-4827-9E0E-E27299294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0A3963-202A-45CE-851C-278A52A3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C37F6D-AC8F-42C1-893D-BB24E685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4FF700-EE68-49A2-95DD-C09CA7DA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718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3AAFCE-F3CC-4C38-8B79-1E01CE31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568717-5427-4120-ADBC-9E7BBCB25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053A92-F9C2-4A05-B87D-020867CD8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B27CDE-24EF-48B1-94FF-509D7127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0DB17B-4DAB-49B7-B279-9FDFCF25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E93FF7-ED88-4531-B32C-FD73738A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6AA3EA-8E9E-4406-B456-1382B230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D24CC8-38D2-491D-B229-B14E60C63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D27E79-1622-4F12-97B2-51EE92360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31C021-4AAF-4406-915C-AC041E59C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AF9DB0A-83DB-4B0F-8D85-7A6183DF2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744BD7B-A0C1-4F9F-8B9F-4281F642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D56AB0-85EF-46C8-9565-C28EA3D73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0A2757-BE37-46C2-92E1-09DD177F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442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1A08C8-A8C8-4F07-964D-BC33A049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3AB6BB-77A2-41A9-BCB3-886729D9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6BAE1F-D0D9-4F0E-88A5-E6AD10DF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A51F4F-4C15-4FD6-A27E-6860DBF2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822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48EBB5-BE32-4831-B07B-7986BB88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F665F0-7DA3-4851-BF56-7F1AE2B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8833C-9D32-46F9-BD6E-3A59397B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723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0AB7B0-2916-4501-8327-2D3464EC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07804E-579C-400E-9049-2E72F9243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31A7-AE2B-4F0C-931E-D9CA1A568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2FAC9-0521-4263-B5B0-38CA54A3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00C41D-3C1F-4DB6-B70D-7623E5B9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D7C55B-C103-40EE-92CA-0BB7F509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8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095D94-5358-41B0-875C-E0B850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3D05BC-D7AC-41A4-8E4E-A33AC33E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02D5C0-E839-4D87-8CA3-6332EB2A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3E57EE-C5EA-41A1-8125-1D342674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1D2E39-3017-45B1-B003-540BF963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751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7E02B-C879-452A-BAF3-E0CE3F9A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3CFA7F3-8B5C-4E32-AD34-34B0CF575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BFA3AD-53D1-4C8F-8AD6-EDE0760D3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C82F1D-EE52-4589-A37C-78A3A731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319B42-583A-41B3-9407-44F1F342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92505A-44DA-48F4-BE36-7BFF1DDED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35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68E43-9086-454E-8CBA-CC7593CE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D7D1C-7AEE-4F94-ADA7-D5BD3A0B2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6B067-B8C8-4BB5-ABBC-0EF29792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21D429-A822-43AB-930C-2D3B1928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283170-EDD5-4764-9ACA-35CA65E2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914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4A551-3B7B-4D5A-B7B1-D591BCF5BE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49C5BA-0823-4235-9621-61FB563B4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40F37E-A51E-4779-8C10-C6BA4CF4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89C9C4-8AA3-4719-98BF-625B372C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4C4F46-D358-4F9A-BB3D-EAF92E1C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8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20E671-58B8-41A3-ADA1-7082B2A7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9C234D-C986-4504-ADCA-A82D0F81D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2A3C97-57F4-4DE5-9EF8-0E99C32C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02330E-EFC0-4201-A3B4-64689E9E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D8377-1E56-4976-BB5D-60A76C4A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03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53FF69-7022-45BC-97B5-1D173892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F37F15-1999-4D95-832D-2E9FDEDF5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2D10DB6-E7BE-4F84-BC76-7BC54B119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D5DE34-1D24-485A-AF3B-0CE5C7DD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0E76D9-501E-413D-ABE3-43E26406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844-C178-4666-A8A3-07F24DCD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48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95336-1D8E-45BF-A1BD-F9C31670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377263-C65D-4227-8E26-DCC35F22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8075E3E-6942-4CCC-8624-78B64F2A7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2F7B43-4354-4731-BF87-83F1873C5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999F81-B162-465E-B9C0-4DE6C0C81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E5BAEF7-3E30-4851-9ABB-3E38ABF4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4DAB28-774D-4981-A927-E5002C3F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E666A9-568C-4041-BF33-D8736932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5D2AB-A862-4536-AC77-366F9950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0A53B8C-7E64-46B6-A0E5-CE5734A5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B14923-E206-4891-841E-F3CA0E36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F48894-C43C-4E1A-9AB9-2539048B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72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D521FC-A34A-423C-9EA9-AFD1BC22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274828-C8E4-446A-AF7F-5512759B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CB9CCF-26C5-432A-9B19-4D8D0B70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78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12741A-C00F-4147-805C-9016CAF9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724A37-474E-4441-BEBA-7274C5B20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6CBD81-A12E-427C-A496-11FBC2B92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0E0C14-9A8B-4C82-849F-C67F0440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EB17EB-96CB-4B62-AF5A-CD82F4AB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A8A55A-D50B-4E65-92E4-C26F13BE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541DA2-7DF4-41EF-A438-16E99CD46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6D6C6EC-8E80-4C1E-9752-6EA659F20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BCF013-8793-45D6-BAD7-45D2E9E25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1A3A56-B4D2-4979-BB07-6FE00478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03A056-0981-46EC-8206-99B36E08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F4E832-F9A9-400E-B3C7-E33D73B7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18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32CB08-C63B-4B1C-882A-06E3B457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A63A18-4DF9-4D13-AC40-7BE9C2818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165515-6DFF-4824-BC05-CFCDB187D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95B14-DC89-427E-A55A-F06FA3A07C62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6E3B7A-3DF4-498F-B787-61CA67568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8146D-F4F1-4426-8A59-A277F6903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1FA03-0098-4DBB-9AD9-FEFC9C0AC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14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1988FD-D27C-474E-A9EB-1C908DD5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0CB2E-95B3-464E-8E17-89C81ACD2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CAD85F-2CED-4305-9B19-166DD39D1C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6F998-FA4B-4FD9-ACB4-3CA06A839B8B}" type="datetimeFigureOut">
              <a:rPr lang="zh-CN" altLang="en-US" smtClean="0"/>
              <a:t>2020/11/23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47D460-796A-4B09-99E1-A42F60105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74BE-21B5-4F15-8B7A-30BF35CA9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73518-70F1-4B45-844A-EAF4722F9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73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54EA933-0C92-4A01-9F44-571307C9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3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784957-9D81-42FD-A8CE-4CB348AC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"/>
            <a:ext cx="10287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89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31B5C2-102F-4F05-BDD4-150450AE3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09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1BC209-F320-43A5-936A-50472E3B5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3A6DCE-0C7F-4F12-88FD-DFDEAD563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9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C5F63D-B5D8-4354-BFB2-5A3457E4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E63B66-308E-4AA8-BB15-3D37EFE03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04976C-5150-44A3-AD95-636F3BC2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BB9939-75CA-4277-AEEE-7D3FE67B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0" y="15240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8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A270CD-4242-4E9F-A842-2EA602423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585CB4C-E9DD-4EDB-A5B8-FB82D17A6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15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6773EBC-8AA4-4D9A-B77C-B1C7FC332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98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606E2-1BC2-458E-AEA8-698E546A0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0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F6FD5FE-CDE4-4C38-AF99-0056C81AA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7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D2323E-99D9-46AF-83E5-89F01246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3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4BF364F-95E8-42B7-90D5-16F302D71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1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5023BA-6212-4FA4-8E09-60E9348F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4" y="0"/>
            <a:ext cx="119190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4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B1A8EC-A1B1-4F5F-87AB-9BB25DCB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433109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5F0F763-DA38-4622-A589-A8364DC38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09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591E0A-D0D7-4E04-8C6B-1A6E34624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9" y="0"/>
            <a:ext cx="10289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78665C-BFEF-4B37-A960-6B79F1704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4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D1B768-DAB4-42CB-9C25-C956E37A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宽屏</PresentationFormat>
  <Paragraphs>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等线</vt:lpstr>
      <vt:lpstr>等线 Light</vt:lpstr>
      <vt:lpstr>Arial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Huawei</dc:creator>
  <cp:lastModifiedBy>Huawei</cp:lastModifiedBy>
  <cp:revision>2</cp:revision>
  <dcterms:created xsi:type="dcterms:W3CDTF">2020-11-23T12:28:39Z</dcterms:created>
  <dcterms:modified xsi:type="dcterms:W3CDTF">2020-11-23T12:44:49Z</dcterms:modified>
</cp:coreProperties>
</file>